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3" r:id="rId7"/>
    <p:sldId id="265" r:id="rId8"/>
    <p:sldId id="262" r:id="rId9"/>
    <p:sldId id="266" r:id="rId10"/>
    <p:sldId id="261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9844D-DD0E-4E15-97FB-F6EF7D747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DA282-3F92-4578-8B33-0C539619D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73CAC-7DBA-458B-90F1-4BEE51FA1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BB0FC-1394-4A5E-A193-016E2F4A2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E6B4E-5B66-414F-A317-464070967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6593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1766C-D46E-43B6-8A78-DB6679FC9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08BAE4-E56F-4521-AEF4-9AF6084B8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B1743-1E1D-49E4-ABB6-B391A78E6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B9C18-F1F6-4580-94F4-DB96BCD49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0A5D2-38B6-4330-B768-4751C367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7400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FDB292-4374-4AF2-A63A-3337F0C620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731AF-7B04-4135-A710-E97E034782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B24EF-6C35-4A6B-B7C1-540CCF45A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78B0F-0594-4AD3-9BBF-B0A17D13C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DF638-E0A3-477F-B547-C2D7C8539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84972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7CA3A-1DEF-4784-85EF-02379FDF0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89CBD-3EE7-49BF-B5E7-5073453BA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62409-7E28-496F-A1D9-16EA83D3B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70E86-3C0C-4D83-81D4-60937F27A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A61D3-F2EF-4780-B831-F39522E61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60958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0E58A-B439-4E58-AC41-50195583B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211AB-C1C9-4198-B87F-DD4E0B5BC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76937-1FDC-4998-BF12-949AC0F72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D322A-E365-42F1-AB17-FCA092409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EA1ED-F2F5-47EE-A9A9-DD2CBF431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25061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382CA-C7E0-4307-B028-76419B9E5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7DD70-D4EE-437B-B9FA-607CE09CB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4E2D7B-1AFE-4CF1-A7D9-506BC4D11B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B0D9BF-E01B-457F-8BEA-6D25A9CCE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1D57B8-9D36-4253-A85B-7C2544629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EE1C4-B8A3-4C87-BEAD-ADA85D8BA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58430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FECE-7255-4B4B-B490-AAFD8496F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97E01-FF6E-4D69-8575-BA40944C7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EB29C-8BDE-41E7-917A-613C562E12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75BC48-8288-42F2-94C3-1C1B3D63BC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52E6F9-D3AD-4CB7-B037-C00334C0F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F6015C-ECC6-4D1B-A203-422B0BC82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129309-A44F-43E6-A6F0-6CB797313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0A2FD4-B7C2-44AD-AD2C-D7F58FCC5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68817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B0220-39CF-4267-86D4-DB0174EFB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11E693-D136-46CD-9160-EC853C51E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BFB78D-437A-401F-B8DF-52C6D61E7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BC8417-88AA-4504-BB24-DCDF83294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385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FEDF27-F0FC-46D0-BED9-23CC3D492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10A433-CAC4-4DE1-8D8B-4C6B11581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D4D2F4-F110-4D6B-8EA4-56D2822C0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57115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9C25F-A1B4-492E-99A3-52081EAA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EECA2-794C-4450-A9BD-0C0C45462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95072C-8BEF-482B-AB1D-966A0CEBB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F3898-D1AC-4245-A121-B7A3AFD1F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249796-0746-496E-8E02-A0D3A8D6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425D7-4962-493E-B861-FAB9AEF41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81394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26433-C733-4948-A71E-26667A1EB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C7D2D1-65EB-49DA-928F-68789D3A9B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8E28BF-BFDD-4A23-B942-FDB5B2D4E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012EE-9207-420F-ABE6-2995B2C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B2DE5-94CF-4D2E-95D3-28C7EC591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9DDD09-5D18-484C-82C5-FF845528B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32904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1EDB49-A8D1-42CA-AF9A-785D21FF9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0009A-E35F-48DC-8094-D961A1091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75799-F965-46E0-8695-CF0DF38B64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50A74E-8C52-460E-8280-20F546081112}" type="datetimeFigureOut">
              <a:rPr lang="en-ZA" smtClean="0"/>
              <a:t>2023/01/05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BA0B1-58C6-4AED-9A97-59FC5EA2A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7A8C7-7895-45B1-B68C-B367FB125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87773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F89D3ED-8C8A-4949-9167-EB16A5D2EA89}"/>
              </a:ext>
            </a:extLst>
          </p:cNvPr>
          <p:cNvGrpSpPr/>
          <p:nvPr/>
        </p:nvGrpSpPr>
        <p:grpSpPr>
          <a:xfrm>
            <a:off x="958617" y="-1"/>
            <a:ext cx="8344409" cy="6454971"/>
            <a:chOff x="3052459" y="1402817"/>
            <a:chExt cx="5565843" cy="43055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B146E2D-335B-4FC4-BD59-D010FEDF8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2459" y="1402817"/>
              <a:ext cx="1803559" cy="202618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01F1A79-BC03-4A87-910D-1E768E3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0747" y="1402818"/>
              <a:ext cx="1802386" cy="202618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FE9CFBB-53DA-4B45-82E2-58C14CFFB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7862" y="1402818"/>
              <a:ext cx="1810440" cy="202618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059E128-EEDA-4933-B5E3-A74CBA0A4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2459" y="3682193"/>
              <a:ext cx="1808931" cy="202618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62EF899-73F1-4846-803E-DF2BCA7CB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79223" y="3682193"/>
              <a:ext cx="1760623" cy="202618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F3FE92B-9E6F-4E05-9BD2-0937D1AB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7679" y="3682192"/>
              <a:ext cx="1760623" cy="20261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431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AC1A20F-E90B-4E91-B447-9467983C18B2}"/>
              </a:ext>
            </a:extLst>
          </p:cNvPr>
          <p:cNvGrpSpPr/>
          <p:nvPr/>
        </p:nvGrpSpPr>
        <p:grpSpPr>
          <a:xfrm>
            <a:off x="2928730" y="775352"/>
            <a:ext cx="5870714" cy="4445391"/>
            <a:chOff x="2928730" y="775352"/>
            <a:chExt cx="5870714" cy="444539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710B9A7-5370-46C9-9814-7D9F13EF0BFC}"/>
                </a:ext>
              </a:extLst>
            </p:cNvPr>
            <p:cNvSpPr/>
            <p:nvPr/>
          </p:nvSpPr>
          <p:spPr>
            <a:xfrm>
              <a:off x="2928730" y="775352"/>
              <a:ext cx="5870714" cy="44453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93800DA-32AB-4C87-ACF3-1A3CDE967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1332" y="1590214"/>
              <a:ext cx="3657788" cy="260363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6DAC7BF-6889-4838-947D-F23672420964}"/>
                </a:ext>
              </a:extLst>
            </p:cNvPr>
            <p:cNvSpPr txBox="1"/>
            <p:nvPr/>
          </p:nvSpPr>
          <p:spPr>
            <a:xfrm>
              <a:off x="4336830" y="3946401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Venus Wireless Alarm 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1752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7828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3D7D52E-7C0E-4463-B71A-08AB66C20FBC}"/>
              </a:ext>
            </a:extLst>
          </p:cNvPr>
          <p:cNvGrpSpPr/>
          <p:nvPr/>
        </p:nvGrpSpPr>
        <p:grpSpPr>
          <a:xfrm>
            <a:off x="755747" y="937592"/>
            <a:ext cx="10335948" cy="4231945"/>
            <a:chOff x="450800" y="345576"/>
            <a:chExt cx="10335948" cy="4231945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973907F-BA08-45AF-951B-243084516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45576"/>
              <a:ext cx="4690748" cy="330194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4EC272B-0743-4CCE-B65B-48856B9E8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800" y="778539"/>
              <a:ext cx="5737965" cy="2868983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2ED5C07-93B6-48BF-A92A-8795EDA8F5A1}"/>
                </a:ext>
              </a:extLst>
            </p:cNvPr>
            <p:cNvSpPr txBox="1"/>
            <p:nvPr/>
          </p:nvSpPr>
          <p:spPr>
            <a:xfrm>
              <a:off x="1660004" y="3869635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Mercury Battery Monitor / Gate Access Controller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36AC95-757C-4AB1-BF3A-2C3D9DC2A3B6}"/>
                </a:ext>
              </a:extLst>
            </p:cNvPr>
            <p:cNvSpPr txBox="1"/>
            <p:nvPr/>
          </p:nvSpPr>
          <p:spPr>
            <a:xfrm>
              <a:off x="6980752" y="3869635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Neptune 6 Input 2 Output Controller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0448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72805CC-B99B-461D-AEB0-507D0D1D3D0F}"/>
              </a:ext>
            </a:extLst>
          </p:cNvPr>
          <p:cNvGrpSpPr/>
          <p:nvPr/>
        </p:nvGrpSpPr>
        <p:grpSpPr>
          <a:xfrm>
            <a:off x="3346173" y="0"/>
            <a:ext cx="5737965" cy="7403307"/>
            <a:chOff x="3346173" y="0"/>
            <a:chExt cx="5737965" cy="740330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973907F-BA08-45AF-951B-243084516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69781" y="3309870"/>
              <a:ext cx="4690748" cy="330194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4EC272B-0743-4CCE-B65B-48856B9E8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46173" y="0"/>
              <a:ext cx="5737965" cy="2868983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2ED5C07-93B6-48BF-A92A-8795EDA8F5A1}"/>
                </a:ext>
              </a:extLst>
            </p:cNvPr>
            <p:cNvSpPr txBox="1"/>
            <p:nvPr/>
          </p:nvSpPr>
          <p:spPr>
            <a:xfrm>
              <a:off x="4601759" y="2872322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Mercury Battery Monitor / Gate Access Controller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36AC95-757C-4AB1-BF3A-2C3D9DC2A3B6}"/>
                </a:ext>
              </a:extLst>
            </p:cNvPr>
            <p:cNvSpPr txBox="1"/>
            <p:nvPr/>
          </p:nvSpPr>
          <p:spPr>
            <a:xfrm>
              <a:off x="4781038" y="6695421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Neptune 6 Input 2 Output Controller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1618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CDE8F3F-744F-42F2-A25D-67584321555C}"/>
              </a:ext>
            </a:extLst>
          </p:cNvPr>
          <p:cNvGrpSpPr/>
          <p:nvPr/>
        </p:nvGrpSpPr>
        <p:grpSpPr>
          <a:xfrm>
            <a:off x="725811" y="775352"/>
            <a:ext cx="10550769" cy="4445391"/>
            <a:chOff x="725811" y="775352"/>
            <a:chExt cx="10550769" cy="44453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0DA5CA-082A-40FF-95F2-AE636C14AD99}"/>
                </a:ext>
              </a:extLst>
            </p:cNvPr>
            <p:cNvSpPr/>
            <p:nvPr/>
          </p:nvSpPr>
          <p:spPr>
            <a:xfrm>
              <a:off x="725811" y="775352"/>
              <a:ext cx="10550769" cy="44453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64D0C44-54C2-4CA9-AF98-157521C88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1332" y="1590214"/>
              <a:ext cx="3657788" cy="260363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6959B-C79C-4138-8A23-477018719C9C}"/>
                </a:ext>
              </a:extLst>
            </p:cNvPr>
            <p:cNvSpPr txBox="1"/>
            <p:nvPr/>
          </p:nvSpPr>
          <p:spPr>
            <a:xfrm>
              <a:off x="4336830" y="3946401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Venus Wireless Alarm 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6092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F2E82F4-95CD-4D04-857E-C795BB7CF7A2}"/>
              </a:ext>
            </a:extLst>
          </p:cNvPr>
          <p:cNvGrpSpPr/>
          <p:nvPr/>
        </p:nvGrpSpPr>
        <p:grpSpPr>
          <a:xfrm>
            <a:off x="725811" y="775352"/>
            <a:ext cx="10550769" cy="4445391"/>
            <a:chOff x="725811" y="775352"/>
            <a:chExt cx="10550769" cy="44453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0DA5CA-082A-40FF-95F2-AE636C14AD99}"/>
                </a:ext>
              </a:extLst>
            </p:cNvPr>
            <p:cNvSpPr/>
            <p:nvPr/>
          </p:nvSpPr>
          <p:spPr>
            <a:xfrm>
              <a:off x="725811" y="775352"/>
              <a:ext cx="10550769" cy="44453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6959B-C79C-4138-8A23-477018719C9C}"/>
                </a:ext>
              </a:extLst>
            </p:cNvPr>
            <p:cNvSpPr txBox="1"/>
            <p:nvPr/>
          </p:nvSpPr>
          <p:spPr>
            <a:xfrm>
              <a:off x="4336830" y="3946401"/>
              <a:ext cx="32267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15 Watt Wired Siren Alarm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9206ACC-DD69-4363-BF0F-427D559BF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2336" y="1189069"/>
              <a:ext cx="2922771" cy="29227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400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10CD400-17FB-4ECF-9775-45F570C9B2F3}"/>
              </a:ext>
            </a:extLst>
          </p:cNvPr>
          <p:cNvGrpSpPr/>
          <p:nvPr/>
        </p:nvGrpSpPr>
        <p:grpSpPr>
          <a:xfrm>
            <a:off x="2928730" y="775352"/>
            <a:ext cx="5870714" cy="4445391"/>
            <a:chOff x="2928730" y="775352"/>
            <a:chExt cx="5870714" cy="44453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0DA5CA-082A-40FF-95F2-AE636C14AD99}"/>
                </a:ext>
              </a:extLst>
            </p:cNvPr>
            <p:cNvSpPr/>
            <p:nvPr/>
          </p:nvSpPr>
          <p:spPr>
            <a:xfrm>
              <a:off x="2928730" y="775352"/>
              <a:ext cx="5870714" cy="44453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64D0C44-54C2-4CA9-AF98-157521C88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1332" y="1590214"/>
              <a:ext cx="3657788" cy="260363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6959B-C79C-4138-8A23-477018719C9C}"/>
                </a:ext>
              </a:extLst>
            </p:cNvPr>
            <p:cNvSpPr txBox="1"/>
            <p:nvPr/>
          </p:nvSpPr>
          <p:spPr>
            <a:xfrm>
              <a:off x="4336830" y="3946401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Venus Wireless Alarm 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7725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6584D09-785E-4D7E-A269-A1667747AFCA}"/>
              </a:ext>
            </a:extLst>
          </p:cNvPr>
          <p:cNvGrpSpPr/>
          <p:nvPr/>
        </p:nvGrpSpPr>
        <p:grpSpPr>
          <a:xfrm>
            <a:off x="2928730" y="775352"/>
            <a:ext cx="5870714" cy="4445391"/>
            <a:chOff x="2928730" y="775352"/>
            <a:chExt cx="5870714" cy="44453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0DA5CA-082A-40FF-95F2-AE636C14AD99}"/>
                </a:ext>
              </a:extLst>
            </p:cNvPr>
            <p:cNvSpPr/>
            <p:nvPr/>
          </p:nvSpPr>
          <p:spPr>
            <a:xfrm>
              <a:off x="2928730" y="775352"/>
              <a:ext cx="5870714" cy="44453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6959B-C79C-4138-8A23-477018719C9C}"/>
                </a:ext>
              </a:extLst>
            </p:cNvPr>
            <p:cNvSpPr txBox="1"/>
            <p:nvPr/>
          </p:nvSpPr>
          <p:spPr>
            <a:xfrm>
              <a:off x="4316952" y="4501462"/>
              <a:ext cx="32267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15 Watt Siren Alarm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9F6E60D-9406-43E0-BDB9-88B5068326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8597" y="1086370"/>
              <a:ext cx="3615147" cy="3615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0574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53F3DE74-3A69-451E-8FF7-232EB5A95DB5}"/>
              </a:ext>
            </a:extLst>
          </p:cNvPr>
          <p:cNvGrpSpPr/>
          <p:nvPr/>
        </p:nvGrpSpPr>
        <p:grpSpPr>
          <a:xfrm>
            <a:off x="241435" y="132424"/>
            <a:ext cx="5999707" cy="6343640"/>
            <a:chOff x="241435" y="132424"/>
            <a:chExt cx="5999707" cy="634364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088693B-66E1-4471-8C1B-161FF36D22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436" y="132424"/>
              <a:ext cx="5737965" cy="286898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8591DE8-7C17-422A-ADEA-DD4E17002141}"/>
                </a:ext>
              </a:extLst>
            </p:cNvPr>
            <p:cNvSpPr txBox="1"/>
            <p:nvPr/>
          </p:nvSpPr>
          <p:spPr>
            <a:xfrm>
              <a:off x="241435" y="2935448"/>
              <a:ext cx="5999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Mercury Battery Monitor / Gate Access Controller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DED73E6-E503-4762-BFB8-B2C2F0738F46}"/>
                </a:ext>
              </a:extLst>
            </p:cNvPr>
            <p:cNvSpPr txBox="1"/>
            <p:nvPr/>
          </p:nvSpPr>
          <p:spPr>
            <a:xfrm>
              <a:off x="241435" y="3651063"/>
              <a:ext cx="5999707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dirty="0">
                  <a:cs typeface="Aharoni" panose="02010803020104030203" pitchFamily="2" charset="-79"/>
                </a:rPr>
                <a:t>Used for battery monitoring or gate access control. Can store up to 400 drop-call numbers and can SMS up to 7 numbers. The 2 inputs can measure and send </a:t>
              </a:r>
              <a:r>
                <a:rPr lang="en-ZA" sz="2000" dirty="0" err="1">
                  <a:cs typeface="Aharoni" panose="02010803020104030203" pitchFamily="2" charset="-79"/>
                </a:rPr>
                <a:t>SMSes</a:t>
              </a:r>
              <a:r>
                <a:rPr lang="en-ZA" sz="2000" dirty="0">
                  <a:cs typeface="Aharoni" panose="02010803020104030203" pitchFamily="2" charset="-79"/>
                </a:rPr>
                <a:t> for any voltage levels from 0V-70V. Comes with a 10A relay output. The unit is powered by either a 12V power supply or battery. 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AB4FD23-57A0-446C-BEFE-F512E0220418}"/>
                </a:ext>
              </a:extLst>
            </p:cNvPr>
            <p:cNvSpPr/>
            <p:nvPr/>
          </p:nvSpPr>
          <p:spPr>
            <a:xfrm>
              <a:off x="2379896" y="5985629"/>
              <a:ext cx="1722783" cy="490435"/>
            </a:xfrm>
            <a:prstGeom prst="roundRect">
              <a:avLst>
                <a:gd name="adj" fmla="val 46262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dirty="0"/>
                <a:t>Find Our More</a:t>
              </a:r>
            </a:p>
          </p:txBody>
        </p: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519E183-8C6E-4C08-B250-C20D6E763809}"/>
              </a:ext>
            </a:extLst>
          </p:cNvPr>
          <p:cNvSpPr/>
          <p:nvPr/>
        </p:nvSpPr>
        <p:spPr>
          <a:xfrm>
            <a:off x="241436" y="66212"/>
            <a:ext cx="5999707" cy="6725576"/>
          </a:xfrm>
          <a:prstGeom prst="roundRect">
            <a:avLst>
              <a:gd name="adj" fmla="val 239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6CC418C-FE98-4855-9CF2-4D4D8268E285}"/>
              </a:ext>
            </a:extLst>
          </p:cNvPr>
          <p:cNvGrpSpPr/>
          <p:nvPr/>
        </p:nvGrpSpPr>
        <p:grpSpPr>
          <a:xfrm>
            <a:off x="6395227" y="7527"/>
            <a:ext cx="5999707" cy="6468537"/>
            <a:chOff x="6395227" y="7527"/>
            <a:chExt cx="5999707" cy="646853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D74904C-D101-43F8-BD15-01FFDF74AF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4534" y="7527"/>
              <a:ext cx="4371984" cy="307756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37A66E5-9A1A-4027-B514-06D62A5C5C41}"/>
                </a:ext>
              </a:extLst>
            </p:cNvPr>
            <p:cNvSpPr txBox="1"/>
            <p:nvPr/>
          </p:nvSpPr>
          <p:spPr>
            <a:xfrm>
              <a:off x="7052003" y="2919132"/>
              <a:ext cx="43719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Neptune 6 Input 2 Output Controller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F9462D-49A0-49C7-B635-D1931D921F82}"/>
                </a:ext>
              </a:extLst>
            </p:cNvPr>
            <p:cNvSpPr txBox="1"/>
            <p:nvPr/>
          </p:nvSpPr>
          <p:spPr>
            <a:xfrm>
              <a:off x="6395227" y="3538758"/>
              <a:ext cx="5999707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dirty="0">
                  <a:cs typeface="Aharoni" panose="02010803020104030203" pitchFamily="2" charset="-79"/>
                </a:rPr>
                <a:t>Used for pump and water/dam level control, temperature control and other monitoring systems. Can SMS up to 7 numbers. The 6 inputs can measure from 0V to 12V. The unit is powered by either a 12V power supply or battery. 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5823F3CA-11E0-436D-950E-C093FEFA089D}"/>
                </a:ext>
              </a:extLst>
            </p:cNvPr>
            <p:cNvSpPr/>
            <p:nvPr/>
          </p:nvSpPr>
          <p:spPr>
            <a:xfrm>
              <a:off x="8681404" y="5985629"/>
              <a:ext cx="1722783" cy="490435"/>
            </a:xfrm>
            <a:prstGeom prst="roundRect">
              <a:avLst>
                <a:gd name="adj" fmla="val 46262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dirty="0"/>
                <a:t>Find Our More</a:t>
              </a:r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97FA874-71B5-4F53-B4DE-A6700A948A4B}"/>
              </a:ext>
            </a:extLst>
          </p:cNvPr>
          <p:cNvSpPr/>
          <p:nvPr/>
        </p:nvSpPr>
        <p:spPr>
          <a:xfrm>
            <a:off x="6395228" y="7527"/>
            <a:ext cx="5999707" cy="6725576"/>
          </a:xfrm>
          <a:prstGeom prst="roundRect">
            <a:avLst>
              <a:gd name="adj" fmla="val 239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46228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3ADC261-1440-4A8D-A023-2721CF48A52F}"/>
              </a:ext>
            </a:extLst>
          </p:cNvPr>
          <p:cNvGrpSpPr/>
          <p:nvPr/>
        </p:nvGrpSpPr>
        <p:grpSpPr>
          <a:xfrm>
            <a:off x="241435" y="132424"/>
            <a:ext cx="5999707" cy="6343640"/>
            <a:chOff x="241435" y="132424"/>
            <a:chExt cx="5999707" cy="634364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38579C1-90F9-4DDD-ACEE-8DD8E4F12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436" y="132424"/>
              <a:ext cx="5737965" cy="286898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67D975-D97F-49AF-ACE2-BCB7707548C3}"/>
                </a:ext>
              </a:extLst>
            </p:cNvPr>
            <p:cNvSpPr txBox="1"/>
            <p:nvPr/>
          </p:nvSpPr>
          <p:spPr>
            <a:xfrm>
              <a:off x="241435" y="2935448"/>
              <a:ext cx="5999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Mercury Battery Monitor / Gate Access Controller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D767AE0-B066-43A3-85C3-05A8DE9D9A4A}"/>
                </a:ext>
              </a:extLst>
            </p:cNvPr>
            <p:cNvSpPr txBox="1"/>
            <p:nvPr/>
          </p:nvSpPr>
          <p:spPr>
            <a:xfrm>
              <a:off x="241435" y="3651063"/>
              <a:ext cx="5999707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dirty="0">
                  <a:cs typeface="Aharoni" panose="02010803020104030203" pitchFamily="2" charset="-79"/>
                </a:rPr>
                <a:t>Used for battery monitoring or gate access control. Can store up to 400 drop-call numbers and can SMS up to 7 numbers. The 2 inputs can measure and send </a:t>
              </a:r>
              <a:r>
                <a:rPr lang="en-ZA" sz="2000" dirty="0" err="1">
                  <a:cs typeface="Aharoni" panose="02010803020104030203" pitchFamily="2" charset="-79"/>
                </a:rPr>
                <a:t>SMSes</a:t>
              </a:r>
              <a:r>
                <a:rPr lang="en-ZA" sz="2000" dirty="0">
                  <a:cs typeface="Aharoni" panose="02010803020104030203" pitchFamily="2" charset="-79"/>
                </a:rPr>
                <a:t> for any voltage levels from 0V-70V. Comes with a 10A relay output. The unit is powered by either a 12V power supply or battery. 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316474F3-1566-4120-94D2-ABE96582A711}"/>
                </a:ext>
              </a:extLst>
            </p:cNvPr>
            <p:cNvSpPr/>
            <p:nvPr/>
          </p:nvSpPr>
          <p:spPr>
            <a:xfrm>
              <a:off x="2379896" y="5985629"/>
              <a:ext cx="1722783" cy="490435"/>
            </a:xfrm>
            <a:prstGeom prst="roundRect">
              <a:avLst>
                <a:gd name="adj" fmla="val 46262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dirty="0"/>
                <a:t>Find Our More</a:t>
              </a:r>
            </a:p>
          </p:txBody>
        </p:sp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6B08A52-56A4-4535-999D-60D00D48D1AD}"/>
              </a:ext>
            </a:extLst>
          </p:cNvPr>
          <p:cNvSpPr/>
          <p:nvPr/>
        </p:nvSpPr>
        <p:spPr>
          <a:xfrm>
            <a:off x="241436" y="66212"/>
            <a:ext cx="5999707" cy="6725576"/>
          </a:xfrm>
          <a:prstGeom prst="roundRect">
            <a:avLst>
              <a:gd name="adj" fmla="val 239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85E2AF3-3A54-477E-8908-C2673712FC2D}"/>
              </a:ext>
            </a:extLst>
          </p:cNvPr>
          <p:cNvSpPr/>
          <p:nvPr/>
        </p:nvSpPr>
        <p:spPr>
          <a:xfrm>
            <a:off x="6417264" y="66212"/>
            <a:ext cx="5999707" cy="6725576"/>
          </a:xfrm>
          <a:prstGeom prst="roundRect">
            <a:avLst>
              <a:gd name="adj" fmla="val 239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1B68519-55D0-4AE4-A65A-28020546419D}"/>
              </a:ext>
            </a:extLst>
          </p:cNvPr>
          <p:cNvGrpSpPr/>
          <p:nvPr/>
        </p:nvGrpSpPr>
        <p:grpSpPr>
          <a:xfrm>
            <a:off x="6417263" y="381936"/>
            <a:ext cx="5999707" cy="6094128"/>
            <a:chOff x="6417263" y="381936"/>
            <a:chExt cx="5999707" cy="609412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9AC219D-3F55-4136-B170-41A9706568D8}"/>
                </a:ext>
              </a:extLst>
            </p:cNvPr>
            <p:cNvSpPr txBox="1"/>
            <p:nvPr/>
          </p:nvSpPr>
          <p:spPr>
            <a:xfrm>
              <a:off x="6417263" y="2935448"/>
              <a:ext cx="5999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Venus Wireless Alarm System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C8AD874-F9CC-479B-9AB1-CB31AF604AEF}"/>
                </a:ext>
              </a:extLst>
            </p:cNvPr>
            <p:cNvSpPr txBox="1"/>
            <p:nvPr/>
          </p:nvSpPr>
          <p:spPr>
            <a:xfrm>
              <a:off x="6417263" y="3651063"/>
              <a:ext cx="5999707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dirty="0">
                  <a:cs typeface="Aharoni" panose="02010803020104030203" pitchFamily="2" charset="-79"/>
                </a:rPr>
                <a:t>Has 6 zones, each can have 2 passives allowing for 12 wireless passives or door guards to be connected. Controlled with remote or by sending </a:t>
              </a:r>
              <a:r>
                <a:rPr lang="en-ZA" sz="2000" dirty="0" err="1">
                  <a:cs typeface="Aharoni" panose="02010803020104030203" pitchFamily="2" charset="-79"/>
                </a:rPr>
                <a:t>SMSes</a:t>
              </a:r>
              <a:r>
                <a:rPr lang="en-ZA" sz="2000" dirty="0">
                  <a:cs typeface="Aharoni" panose="02010803020104030203" pitchFamily="2" charset="-79"/>
                </a:rPr>
                <a:t>. Powered by a 12V power supply with 10 hour battery reserve. Connections for buzzer, siren and radio transmitter. Can </a:t>
              </a:r>
              <a:r>
                <a:rPr lang="en-ZA" sz="2000" dirty="0" err="1">
                  <a:cs typeface="Aharoni" panose="02010803020104030203" pitchFamily="2" charset="-79"/>
                </a:rPr>
                <a:t>SMSes</a:t>
              </a:r>
              <a:r>
                <a:rPr lang="en-ZA" sz="2000" dirty="0">
                  <a:cs typeface="Aharoni" panose="02010803020104030203" pitchFamily="2" charset="-79"/>
                </a:rPr>
                <a:t> up to 6 numbers and GPRS number.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2C70D353-D569-4739-AFD8-E72E8A92C090}"/>
                </a:ext>
              </a:extLst>
            </p:cNvPr>
            <p:cNvSpPr/>
            <p:nvPr/>
          </p:nvSpPr>
          <p:spPr>
            <a:xfrm>
              <a:off x="8555724" y="5985629"/>
              <a:ext cx="1722783" cy="490435"/>
            </a:xfrm>
            <a:prstGeom prst="roundRect">
              <a:avLst>
                <a:gd name="adj" fmla="val 46262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dirty="0"/>
                <a:t>Find Our More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2D372D0-0EAE-4764-846F-6624B5326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8221" y="381936"/>
              <a:ext cx="3657788" cy="26036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2760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308</Words>
  <Application>Microsoft Office PowerPoint</Application>
  <PresentationFormat>Widescreen</PresentationFormat>
  <Paragraphs>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Aharoni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De lange</dc:creator>
  <cp:lastModifiedBy>Michael De lange</cp:lastModifiedBy>
  <cp:revision>9</cp:revision>
  <dcterms:created xsi:type="dcterms:W3CDTF">2023-01-05T16:03:34Z</dcterms:created>
  <dcterms:modified xsi:type="dcterms:W3CDTF">2023-01-05T19:36:34Z</dcterms:modified>
</cp:coreProperties>
</file>

<file path=docProps/thumbnail.jpeg>
</file>